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2"/>
  </p:notesMasterIdLst>
  <p:sldIdLst>
    <p:sldId id="272" r:id="rId2"/>
    <p:sldId id="258" r:id="rId3"/>
    <p:sldId id="264" r:id="rId4"/>
    <p:sldId id="266" r:id="rId5"/>
    <p:sldId id="336" r:id="rId6"/>
    <p:sldId id="337" r:id="rId7"/>
    <p:sldId id="269" r:id="rId8"/>
    <p:sldId id="338" r:id="rId9"/>
    <p:sldId id="310" r:id="rId10"/>
    <p:sldId id="315" r:id="rId11"/>
  </p:sldIdLst>
  <p:sldSz cx="9144000" cy="5143500" type="screen16x9"/>
  <p:notesSz cx="6858000" cy="9144000"/>
  <p:embeddedFontLst>
    <p:embeddedFont>
      <p:font typeface="Didact Gothic" panose="020B0604020202020204" charset="0"/>
      <p:regular r:id="rId13"/>
    </p:embeddedFont>
    <p:embeddedFont>
      <p:font typeface="Oswald" panose="020B0604020202020204" charset="0"/>
      <p:regular r:id="rId14"/>
      <p:bold r:id="rId15"/>
    </p:embeddedFont>
    <p:embeddedFont>
      <p:font typeface="Roboto Condensed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3">
          <p15:clr>
            <a:srgbClr val="00FF00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17C567-52DE-4EBC-AAD5-B364A3795BD8}">
  <a:tblStyle styleId="{C117C567-52DE-4EBC-AAD5-B364A3795B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9" y="77"/>
      </p:cViewPr>
      <p:guideLst>
        <p:guide orient="horz" pos="61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891061bb5d_5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891061bb5d_5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8a6f566858_2_24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8a6f566858_2_24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81e531a4e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81e531a4e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81e531a4e6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81e531a4e6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891061bb5d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891061bb5d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81e531a4e6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81e531a4e6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78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891061bb5d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891061bb5d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52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91061bb5d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91061bb5d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91061bb5d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91061bb5d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916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891dbb10c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891dbb10c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3"/>
          <p:cNvGrpSpPr/>
          <p:nvPr/>
        </p:nvGrpSpPr>
        <p:grpSpPr>
          <a:xfrm>
            <a:off x="-9" y="1244200"/>
            <a:ext cx="8424009" cy="3899475"/>
            <a:chOff x="-9" y="1244200"/>
            <a:chExt cx="8424009" cy="3899475"/>
          </a:xfrm>
        </p:grpSpPr>
        <p:sp>
          <p:nvSpPr>
            <p:cNvPr id="110" name="Google Shape;110;p3"/>
            <p:cNvSpPr/>
            <p:nvPr/>
          </p:nvSpPr>
          <p:spPr>
            <a:xfrm>
              <a:off x="7469100" y="2314075"/>
              <a:ext cx="954900" cy="2829600"/>
            </a:xfrm>
            <a:prstGeom prst="rect">
              <a:avLst/>
            </a:prstGeom>
            <a:solidFill>
              <a:schemeClr val="lt2">
                <a:alpha val="741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9" y="1244200"/>
              <a:ext cx="1595100" cy="261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 txBox="1">
            <a:spLocks noGrp="1"/>
          </p:cNvSpPr>
          <p:nvPr>
            <p:ph type="title" hasCustomPrompt="1"/>
          </p:nvPr>
        </p:nvSpPr>
        <p:spPr>
          <a:xfrm>
            <a:off x="5684100" y="1574991"/>
            <a:ext cx="2739900" cy="16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DF7E7"/>
              </a:buClr>
              <a:buSzPts val="12000"/>
              <a:buNone/>
              <a:defRPr sz="1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3"/>
          <p:cNvSpPr txBox="1">
            <a:spLocks noGrp="1"/>
          </p:cNvSpPr>
          <p:nvPr>
            <p:ph type="subTitle" idx="1"/>
          </p:nvPr>
        </p:nvSpPr>
        <p:spPr>
          <a:xfrm>
            <a:off x="720075" y="3126975"/>
            <a:ext cx="46944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title" idx="2"/>
          </p:nvPr>
        </p:nvSpPr>
        <p:spPr>
          <a:xfrm>
            <a:off x="720075" y="1533825"/>
            <a:ext cx="4346100" cy="16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16" name="Google Shape;116;p3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" name="Google Shape;178;p3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_1_1_1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20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301" name="Google Shape;1301;p20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302" name="Google Shape;1302;p20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03" name="Google Shape;1303;p20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04" name="Google Shape;1304;p20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05" name="Google Shape;1305;p20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06" name="Google Shape;1306;p20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07" name="Google Shape;1307;p20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08" name="Google Shape;1308;p20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09" name="Google Shape;1309;p20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0" name="Google Shape;1310;p20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1" name="Google Shape;1311;p20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2" name="Google Shape;1312;p20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3" name="Google Shape;1313;p20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4" name="Google Shape;1314;p20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5" name="Google Shape;1315;p20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6" name="Google Shape;1316;p20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7" name="Google Shape;1317;p20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8" name="Google Shape;1318;p20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19" name="Google Shape;1319;p20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0" name="Google Shape;1320;p20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1" name="Google Shape;1321;p20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2" name="Google Shape;1322;p20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3" name="Google Shape;1323;p20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4" name="Google Shape;1324;p20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5" name="Google Shape;1325;p20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8" name="Google Shape;1328;p20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29" name="Google Shape;1329;p20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30" name="Google Shape;1330;p20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31" name="Google Shape;1331;p20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  <p:grpSp>
          <p:nvGrpSpPr>
            <p:cNvPr id="1332" name="Google Shape;1332;p20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333" name="Google Shape;1333;p20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34" name="Google Shape;1334;p20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35" name="Google Shape;1335;p20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36" name="Google Shape;1336;p20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37" name="Google Shape;1337;p20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38" name="Google Shape;1338;p20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39" name="Google Shape;1339;p20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0" name="Google Shape;1340;p20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1" name="Google Shape;1341;p20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2" name="Google Shape;1342;p20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3" name="Google Shape;1343;p20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4" name="Google Shape;1344;p20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5" name="Google Shape;1345;p20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6" name="Google Shape;1346;p20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7" name="Google Shape;1347;p20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8" name="Google Shape;1348;p20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49" name="Google Shape;1349;p20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0" name="Google Shape;1350;p20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1" name="Google Shape;1351;p20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2" name="Google Shape;1352;p20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3" name="Google Shape;1353;p20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4" name="Google Shape;1354;p20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5" name="Google Shape;1355;p20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6" name="Google Shape;1356;p20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7" name="Google Shape;1357;p20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8" name="Google Shape;1358;p20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59" name="Google Shape;1359;p20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60" name="Google Shape;1360;p20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61" name="Google Shape;1361;p20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362" name="Google Shape;1362;p20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  <p:sp>
          <p:nvSpPr>
            <p:cNvPr id="1363" name="Google Shape;1363;p20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6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331" name="Google Shape;331;p6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332" name="Google Shape;332;p6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6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363" name="Google Shape;363;p6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" name="Google Shape;393;p6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7"/>
          <p:cNvGrpSpPr/>
          <p:nvPr/>
        </p:nvGrpSpPr>
        <p:grpSpPr>
          <a:xfrm>
            <a:off x="0" y="3122825"/>
            <a:ext cx="2447700" cy="2020550"/>
            <a:chOff x="0" y="3122825"/>
            <a:chExt cx="2447700" cy="2020550"/>
          </a:xfrm>
        </p:grpSpPr>
        <p:sp>
          <p:nvSpPr>
            <p:cNvPr id="399" name="Google Shape;399;p7"/>
            <p:cNvSpPr/>
            <p:nvPr/>
          </p:nvSpPr>
          <p:spPr>
            <a:xfrm>
              <a:off x="0" y="4030375"/>
              <a:ext cx="2447700" cy="1113000"/>
            </a:xfrm>
            <a:prstGeom prst="rect">
              <a:avLst/>
            </a:prstGeom>
            <a:solidFill>
              <a:srgbClr val="F35555">
                <a:alpha val="68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0" y="3122825"/>
              <a:ext cx="483000" cy="1275300"/>
            </a:xfrm>
            <a:prstGeom prst="rect">
              <a:avLst/>
            </a:prstGeom>
            <a:solidFill>
              <a:srgbClr val="00FFFF">
                <a:alpha val="4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7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402" name="Google Shape;402;p7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403" name="Google Shape;403;p7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7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7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7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434" name="Google Shape;434;p7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7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7"/>
          <p:cNvSpPr txBox="1">
            <a:spLocks noGrp="1"/>
          </p:cNvSpPr>
          <p:nvPr>
            <p:ph type="title"/>
          </p:nvPr>
        </p:nvSpPr>
        <p:spPr>
          <a:xfrm>
            <a:off x="720000" y="1795176"/>
            <a:ext cx="7704000" cy="7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8" name="Google Shape;468;p7"/>
          <p:cNvSpPr txBox="1">
            <a:spLocks noGrp="1"/>
          </p:cNvSpPr>
          <p:nvPr>
            <p:ph type="body" idx="1"/>
          </p:nvPr>
        </p:nvSpPr>
        <p:spPr>
          <a:xfrm>
            <a:off x="2205500" y="2601861"/>
            <a:ext cx="4733100" cy="16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9"/>
          <p:cNvGrpSpPr/>
          <p:nvPr/>
        </p:nvGrpSpPr>
        <p:grpSpPr>
          <a:xfrm flipH="1">
            <a:off x="719991" y="1244200"/>
            <a:ext cx="8424009" cy="3899475"/>
            <a:chOff x="-9" y="1244200"/>
            <a:chExt cx="8424009" cy="3899475"/>
          </a:xfrm>
        </p:grpSpPr>
        <p:sp>
          <p:nvSpPr>
            <p:cNvPr id="546" name="Google Shape;546;p9"/>
            <p:cNvSpPr/>
            <p:nvPr/>
          </p:nvSpPr>
          <p:spPr>
            <a:xfrm>
              <a:off x="7469100" y="2314075"/>
              <a:ext cx="954900" cy="2829600"/>
            </a:xfrm>
            <a:prstGeom prst="rect">
              <a:avLst/>
            </a:prstGeom>
            <a:solidFill>
              <a:schemeClr val="lt2">
                <a:alpha val="741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-9" y="1244200"/>
              <a:ext cx="1595100" cy="261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9"/>
          <p:cNvSpPr txBox="1">
            <a:spLocks noGrp="1"/>
          </p:cNvSpPr>
          <p:nvPr>
            <p:ph type="title" hasCustomPrompt="1"/>
          </p:nvPr>
        </p:nvSpPr>
        <p:spPr>
          <a:xfrm flipH="1">
            <a:off x="719991" y="1574991"/>
            <a:ext cx="2739900" cy="16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F7E7"/>
              </a:buClr>
              <a:buSzPts val="12000"/>
              <a:buNone/>
              <a:defRPr sz="119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9" name="Google Shape;549;p9"/>
          <p:cNvSpPr txBox="1">
            <a:spLocks noGrp="1"/>
          </p:cNvSpPr>
          <p:nvPr>
            <p:ph type="subTitle" idx="1"/>
          </p:nvPr>
        </p:nvSpPr>
        <p:spPr>
          <a:xfrm flipH="1">
            <a:off x="3729516" y="3126975"/>
            <a:ext cx="46944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0" name="Google Shape;550;p9"/>
          <p:cNvSpPr txBox="1">
            <a:spLocks noGrp="1"/>
          </p:cNvSpPr>
          <p:nvPr>
            <p:ph type="title" idx="2"/>
          </p:nvPr>
        </p:nvSpPr>
        <p:spPr>
          <a:xfrm flipH="1">
            <a:off x="4077816" y="1533825"/>
            <a:ext cx="4346100" cy="16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551" name="Google Shape;551;p9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552" name="Google Shape;552;p9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553" name="Google Shape;553;p9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9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9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9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9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9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9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9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9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9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584" name="Google Shape;584;p9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4" name="Google Shape;614;p9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0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619" name="Google Shape;619;p10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620" name="Google Shape;620;p10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0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0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0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0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0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0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0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0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0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0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0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0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0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0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0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0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0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0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0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0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0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0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0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0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0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0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0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0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0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10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651" name="Google Shape;651;p10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0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0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0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0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0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0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0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0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0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0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0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0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0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0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0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0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0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0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0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0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0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0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0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0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0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0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0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0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0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1" name="Google Shape;681;p10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0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0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14"/>
          <p:cNvGrpSpPr/>
          <p:nvPr/>
        </p:nvGrpSpPr>
        <p:grpSpPr>
          <a:xfrm>
            <a:off x="1091600" y="644159"/>
            <a:ext cx="8052807" cy="3432591"/>
            <a:chOff x="1091600" y="644159"/>
            <a:chExt cx="8052807" cy="3432591"/>
          </a:xfrm>
        </p:grpSpPr>
        <p:grpSp>
          <p:nvGrpSpPr>
            <p:cNvPr id="848" name="Google Shape;848;p14"/>
            <p:cNvGrpSpPr/>
            <p:nvPr/>
          </p:nvGrpSpPr>
          <p:grpSpPr>
            <a:xfrm>
              <a:off x="2132788" y="1244200"/>
              <a:ext cx="7011619" cy="2832550"/>
              <a:chOff x="4225550" y="1244200"/>
              <a:chExt cx="9144000" cy="2832550"/>
            </a:xfrm>
          </p:grpSpPr>
          <p:sp>
            <p:nvSpPr>
              <p:cNvPr id="849" name="Google Shape;849;p14"/>
              <p:cNvSpPr/>
              <p:nvPr/>
            </p:nvSpPr>
            <p:spPr>
              <a:xfrm>
                <a:off x="4225550" y="1244200"/>
                <a:ext cx="9144000" cy="2610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4"/>
              <p:cNvSpPr/>
              <p:nvPr/>
            </p:nvSpPr>
            <p:spPr>
              <a:xfrm>
                <a:off x="7415100" y="3726350"/>
                <a:ext cx="1260600" cy="350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1" name="Google Shape;851;p14"/>
            <p:cNvSpPr/>
            <p:nvPr/>
          </p:nvSpPr>
          <p:spPr>
            <a:xfrm>
              <a:off x="1091600" y="1047125"/>
              <a:ext cx="4196400" cy="41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6616450" y="819788"/>
              <a:ext cx="1005000" cy="99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954800" y="644159"/>
              <a:ext cx="494700" cy="1240800"/>
            </a:xfrm>
            <a:prstGeom prst="rect">
              <a:avLst/>
            </a:prstGeom>
            <a:solidFill>
              <a:schemeClr val="lt2">
                <a:alpha val="741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14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855" name="Google Shape;855;p14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856" name="Google Shape;856;p14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4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4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4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4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4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4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4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4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14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4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4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4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4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4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4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4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4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4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4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4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4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4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4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4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4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" name="Google Shape;886;p14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887" name="Google Shape;887;p14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4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4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4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4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4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4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4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4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4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4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4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4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4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4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4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4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4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4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4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4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4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4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4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4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4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7" name="Google Shape;917;p14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14"/>
          <p:cNvSpPr txBox="1">
            <a:spLocks noGrp="1"/>
          </p:cNvSpPr>
          <p:nvPr>
            <p:ph type="ctrTitle"/>
          </p:nvPr>
        </p:nvSpPr>
        <p:spPr>
          <a:xfrm>
            <a:off x="4572000" y="4265250"/>
            <a:ext cx="3852000" cy="3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Lora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1" name="Google Shape;921;p14"/>
          <p:cNvSpPr txBox="1">
            <a:spLocks noGrp="1"/>
          </p:cNvSpPr>
          <p:nvPr>
            <p:ph type="subTitle" idx="1"/>
          </p:nvPr>
        </p:nvSpPr>
        <p:spPr>
          <a:xfrm>
            <a:off x="2449500" y="1885050"/>
            <a:ext cx="59745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 Condensed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15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924" name="Google Shape;924;p15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925" name="Google Shape;925;p15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5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5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5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5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5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5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5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5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5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5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5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5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5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5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5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5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5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5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5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5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5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5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5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5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5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5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5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5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5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15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956" name="Google Shape;956;p15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5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5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5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5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5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5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5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5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5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5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5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5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5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5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5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5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5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5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5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5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5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5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5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5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5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5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5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5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6" name="Google Shape;986;p15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15"/>
          <p:cNvSpPr txBox="1">
            <a:spLocks noGrp="1"/>
          </p:cNvSpPr>
          <p:nvPr>
            <p:ph type="ctrTitle"/>
          </p:nvPr>
        </p:nvSpPr>
        <p:spPr>
          <a:xfrm>
            <a:off x="4956031" y="1697158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0" name="Google Shape;990;p15"/>
          <p:cNvSpPr txBox="1">
            <a:spLocks noGrp="1"/>
          </p:cNvSpPr>
          <p:nvPr>
            <p:ph type="subTitle" idx="1"/>
          </p:nvPr>
        </p:nvSpPr>
        <p:spPr>
          <a:xfrm>
            <a:off x="4956025" y="2309151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1" name="Google Shape;991;p15"/>
          <p:cNvSpPr txBox="1">
            <a:spLocks noGrp="1"/>
          </p:cNvSpPr>
          <p:nvPr>
            <p:ph type="ctrTitle" idx="2"/>
          </p:nvPr>
        </p:nvSpPr>
        <p:spPr>
          <a:xfrm>
            <a:off x="4956030" y="3228333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2" name="Google Shape;992;p15"/>
          <p:cNvSpPr txBox="1">
            <a:spLocks noGrp="1"/>
          </p:cNvSpPr>
          <p:nvPr>
            <p:ph type="subTitle" idx="3"/>
          </p:nvPr>
        </p:nvSpPr>
        <p:spPr>
          <a:xfrm>
            <a:off x="4956024" y="3969001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3" name="Google Shape;993;p15"/>
          <p:cNvSpPr txBox="1">
            <a:spLocks noGrp="1"/>
          </p:cNvSpPr>
          <p:nvPr>
            <p:ph type="ctrTitle" idx="4"/>
          </p:nvPr>
        </p:nvSpPr>
        <p:spPr>
          <a:xfrm>
            <a:off x="720006" y="3228333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4" name="Google Shape;994;p15"/>
          <p:cNvSpPr txBox="1">
            <a:spLocks noGrp="1"/>
          </p:cNvSpPr>
          <p:nvPr>
            <p:ph type="subTitle" idx="5"/>
          </p:nvPr>
        </p:nvSpPr>
        <p:spPr>
          <a:xfrm>
            <a:off x="720000" y="3969001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5" name="Google Shape;995;p15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5"/>
          <p:cNvSpPr txBox="1">
            <a:spLocks noGrp="1"/>
          </p:cNvSpPr>
          <p:nvPr>
            <p:ph type="ctrTitle" idx="7"/>
          </p:nvPr>
        </p:nvSpPr>
        <p:spPr>
          <a:xfrm>
            <a:off x="720006" y="1697158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7" name="Google Shape;997;p15"/>
          <p:cNvSpPr txBox="1">
            <a:spLocks noGrp="1"/>
          </p:cNvSpPr>
          <p:nvPr>
            <p:ph type="subTitle" idx="8"/>
          </p:nvPr>
        </p:nvSpPr>
        <p:spPr>
          <a:xfrm>
            <a:off x="720000" y="2309151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16"/>
          <p:cNvGrpSpPr/>
          <p:nvPr/>
        </p:nvGrpSpPr>
        <p:grpSpPr>
          <a:xfrm rot="10800000" flipH="1">
            <a:off x="6696300" y="-27575"/>
            <a:ext cx="2447700" cy="1464950"/>
            <a:chOff x="6696300" y="3122825"/>
            <a:chExt cx="2447700" cy="1464950"/>
          </a:xfrm>
        </p:grpSpPr>
        <p:sp>
          <p:nvSpPr>
            <p:cNvPr id="1000" name="Google Shape;1000;p16"/>
            <p:cNvSpPr/>
            <p:nvPr/>
          </p:nvSpPr>
          <p:spPr>
            <a:xfrm>
              <a:off x="6696300" y="4030375"/>
              <a:ext cx="2447700" cy="557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8661000" y="3122825"/>
              <a:ext cx="483000" cy="1275300"/>
            </a:xfrm>
            <a:prstGeom prst="rect">
              <a:avLst/>
            </a:prstGeom>
            <a:solidFill>
              <a:srgbClr val="00FFFF">
                <a:alpha val="4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03" name="Google Shape;1003;p16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004" name="Google Shape;1004;p16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005" name="Google Shape;1005;p16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6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6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6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6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6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6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6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6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6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6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6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6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6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6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6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6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6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6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6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6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6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6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6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6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6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6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6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6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6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5" name="Google Shape;1035;p16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036" name="Google Shape;1036;p16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6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6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6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6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6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6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6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6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6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6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6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6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6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6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6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6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6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6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6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6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6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6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6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6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6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6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6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6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6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6" name="Google Shape;1066;p16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9" name="Google Shape;1069;p16"/>
          <p:cNvSpPr txBox="1">
            <a:spLocks noGrp="1"/>
          </p:cNvSpPr>
          <p:nvPr>
            <p:ph type="ctrTitle" idx="2"/>
          </p:nvPr>
        </p:nvSpPr>
        <p:spPr>
          <a:xfrm>
            <a:off x="720000" y="2359025"/>
            <a:ext cx="2211000" cy="9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0" name="Google Shape;1070;p16"/>
          <p:cNvSpPr txBox="1">
            <a:spLocks noGrp="1"/>
          </p:cNvSpPr>
          <p:nvPr>
            <p:ph type="subTitle" idx="1"/>
          </p:nvPr>
        </p:nvSpPr>
        <p:spPr>
          <a:xfrm>
            <a:off x="720000" y="3316875"/>
            <a:ext cx="221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1" name="Google Shape;1071;p16"/>
          <p:cNvSpPr txBox="1">
            <a:spLocks noGrp="1"/>
          </p:cNvSpPr>
          <p:nvPr>
            <p:ph type="ctrTitle" idx="3"/>
          </p:nvPr>
        </p:nvSpPr>
        <p:spPr>
          <a:xfrm>
            <a:off x="3466470" y="2359025"/>
            <a:ext cx="2211000" cy="9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2" name="Google Shape;1072;p16"/>
          <p:cNvSpPr txBox="1">
            <a:spLocks noGrp="1"/>
          </p:cNvSpPr>
          <p:nvPr>
            <p:ph type="subTitle" idx="4"/>
          </p:nvPr>
        </p:nvSpPr>
        <p:spPr>
          <a:xfrm>
            <a:off x="3466470" y="3316875"/>
            <a:ext cx="221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3" name="Google Shape;1073;p16"/>
          <p:cNvSpPr txBox="1">
            <a:spLocks noGrp="1"/>
          </p:cNvSpPr>
          <p:nvPr>
            <p:ph type="ctrTitle" idx="5"/>
          </p:nvPr>
        </p:nvSpPr>
        <p:spPr>
          <a:xfrm>
            <a:off x="6212940" y="2359025"/>
            <a:ext cx="2211000" cy="9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4" name="Google Shape;1074;p16"/>
          <p:cNvSpPr txBox="1">
            <a:spLocks noGrp="1"/>
          </p:cNvSpPr>
          <p:nvPr>
            <p:ph type="subTitle" idx="6"/>
          </p:nvPr>
        </p:nvSpPr>
        <p:spPr>
          <a:xfrm>
            <a:off x="6212940" y="3316875"/>
            <a:ext cx="221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1_1_1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19"/>
          <p:cNvGrpSpPr/>
          <p:nvPr/>
        </p:nvGrpSpPr>
        <p:grpSpPr>
          <a:xfrm>
            <a:off x="244525" y="203524"/>
            <a:ext cx="8774938" cy="4736452"/>
            <a:chOff x="244525" y="203524"/>
            <a:chExt cx="8774938" cy="4736452"/>
          </a:xfrm>
        </p:grpSpPr>
        <p:grpSp>
          <p:nvGrpSpPr>
            <p:cNvPr id="1231" name="Google Shape;1231;p19"/>
            <p:cNvGrpSpPr/>
            <p:nvPr/>
          </p:nvGrpSpPr>
          <p:grpSpPr>
            <a:xfrm>
              <a:off x="720013" y="4865562"/>
              <a:ext cx="2071193" cy="74414"/>
              <a:chOff x="720000" y="4603500"/>
              <a:chExt cx="3989200" cy="143325"/>
            </a:xfrm>
          </p:grpSpPr>
          <p:sp>
            <p:nvSpPr>
              <p:cNvPr id="1232" name="Google Shape;1232;p19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33" name="Google Shape;1233;p19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34" name="Google Shape;1234;p19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35" name="Google Shape;1235;p19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36" name="Google Shape;1236;p19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37" name="Google Shape;1237;p19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38" name="Google Shape;1238;p19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39" name="Google Shape;1239;p19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0" name="Google Shape;1240;p19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1" name="Google Shape;1241;p19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2" name="Google Shape;1242;p19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3" name="Google Shape;1243;p19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4" name="Google Shape;1244;p19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5" name="Google Shape;1245;p19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6" name="Google Shape;1246;p19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7" name="Google Shape;1247;p19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8" name="Google Shape;1248;p19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49" name="Google Shape;1249;p19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0" name="Google Shape;1250;p19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1" name="Google Shape;1251;p19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2" name="Google Shape;1252;p19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3" name="Google Shape;1253;p19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4" name="Google Shape;1254;p19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5" name="Google Shape;1255;p19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6" name="Google Shape;1256;p19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7" name="Google Shape;1257;p19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8" name="Google Shape;1258;p19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59" name="Google Shape;1259;p19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60" name="Google Shape;1260;p19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61" name="Google Shape;1261;p19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  <p:grpSp>
          <p:nvGrpSpPr>
            <p:cNvPr id="1262" name="Google Shape;1262;p19"/>
            <p:cNvGrpSpPr/>
            <p:nvPr/>
          </p:nvGrpSpPr>
          <p:grpSpPr>
            <a:xfrm>
              <a:off x="6352813" y="203524"/>
              <a:ext cx="2071193" cy="74414"/>
              <a:chOff x="720000" y="4603500"/>
              <a:chExt cx="3989200" cy="143325"/>
            </a:xfrm>
          </p:grpSpPr>
          <p:sp>
            <p:nvSpPr>
              <p:cNvPr id="1263" name="Google Shape;1263;p19"/>
              <p:cNvSpPr/>
              <p:nvPr/>
            </p:nvSpPr>
            <p:spPr>
              <a:xfrm>
                <a:off x="7200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64" name="Google Shape;1264;p19"/>
              <p:cNvSpPr/>
              <p:nvPr/>
            </p:nvSpPr>
            <p:spPr>
              <a:xfrm>
                <a:off x="11333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65" name="Google Shape;1265;p19"/>
              <p:cNvSpPr/>
              <p:nvPr/>
            </p:nvSpPr>
            <p:spPr>
              <a:xfrm>
                <a:off x="15466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66" name="Google Shape;1266;p19"/>
              <p:cNvSpPr/>
              <p:nvPr/>
            </p:nvSpPr>
            <p:spPr>
              <a:xfrm>
                <a:off x="19600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4" y="1"/>
                    </a:moveTo>
                    <a:cubicBezTo>
                      <a:pt x="1281" y="1"/>
                      <a:pt x="1" y="1284"/>
                      <a:pt x="1" y="2867"/>
                    </a:cubicBezTo>
                    <a:cubicBezTo>
                      <a:pt x="1" y="4448"/>
                      <a:pt x="1281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67" name="Google Shape;1267;p19"/>
              <p:cNvSpPr/>
              <p:nvPr/>
            </p:nvSpPr>
            <p:spPr>
              <a:xfrm>
                <a:off x="2373350" y="4603500"/>
                <a:ext cx="1432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68" name="Google Shape;1268;p19"/>
              <p:cNvSpPr/>
              <p:nvPr/>
            </p:nvSpPr>
            <p:spPr>
              <a:xfrm>
                <a:off x="27866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69" name="Google Shape;1269;p19"/>
              <p:cNvSpPr/>
              <p:nvPr/>
            </p:nvSpPr>
            <p:spPr>
              <a:xfrm>
                <a:off x="319992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0" name="Google Shape;1270;p19"/>
              <p:cNvSpPr/>
              <p:nvPr/>
            </p:nvSpPr>
            <p:spPr>
              <a:xfrm>
                <a:off x="36132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5" y="1"/>
                      <a:pt x="0" y="1284"/>
                      <a:pt x="0" y="2867"/>
                    </a:cubicBezTo>
                    <a:cubicBezTo>
                      <a:pt x="0" y="4448"/>
                      <a:pt x="1285" y="5733"/>
                      <a:pt x="2866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1" name="Google Shape;1271;p19"/>
              <p:cNvSpPr/>
              <p:nvPr/>
            </p:nvSpPr>
            <p:spPr>
              <a:xfrm>
                <a:off x="40265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2" name="Google Shape;1272;p19"/>
              <p:cNvSpPr/>
              <p:nvPr/>
            </p:nvSpPr>
            <p:spPr>
              <a:xfrm>
                <a:off x="44399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3" name="Google Shape;1273;p19"/>
              <p:cNvSpPr/>
              <p:nvPr/>
            </p:nvSpPr>
            <p:spPr>
              <a:xfrm>
                <a:off x="8460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4" name="Google Shape;1274;p19"/>
              <p:cNvSpPr/>
              <p:nvPr/>
            </p:nvSpPr>
            <p:spPr>
              <a:xfrm>
                <a:off x="125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6" y="1"/>
                      <a:pt x="1" y="1284"/>
                      <a:pt x="1" y="2867"/>
                    </a:cubicBezTo>
                    <a:cubicBezTo>
                      <a:pt x="1" y="4448"/>
                      <a:pt x="1286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5" name="Google Shape;1275;p19"/>
              <p:cNvSpPr/>
              <p:nvPr/>
            </p:nvSpPr>
            <p:spPr>
              <a:xfrm>
                <a:off x="167262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6" name="Google Shape;1276;p19"/>
              <p:cNvSpPr/>
              <p:nvPr/>
            </p:nvSpPr>
            <p:spPr>
              <a:xfrm>
                <a:off x="20859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7" name="Google Shape;1277;p19"/>
              <p:cNvSpPr/>
              <p:nvPr/>
            </p:nvSpPr>
            <p:spPr>
              <a:xfrm>
                <a:off x="2499275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8" name="Google Shape;1278;p19"/>
              <p:cNvSpPr/>
              <p:nvPr/>
            </p:nvSpPr>
            <p:spPr>
              <a:xfrm>
                <a:off x="291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79" name="Google Shape;1279;p19"/>
              <p:cNvSpPr/>
              <p:nvPr/>
            </p:nvSpPr>
            <p:spPr>
              <a:xfrm>
                <a:off x="332595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7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7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0" name="Google Shape;1280;p19"/>
              <p:cNvSpPr/>
              <p:nvPr/>
            </p:nvSpPr>
            <p:spPr>
              <a:xfrm>
                <a:off x="37392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1" name="Google Shape;1281;p19"/>
              <p:cNvSpPr/>
              <p:nvPr/>
            </p:nvSpPr>
            <p:spPr>
              <a:xfrm>
                <a:off x="41526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3" y="5733"/>
                    </a:cubicBezTo>
                    <a:cubicBezTo>
                      <a:pt x="4445" y="5733"/>
                      <a:pt x="5729" y="4448"/>
                      <a:pt x="5729" y="2867"/>
                    </a:cubicBezTo>
                    <a:cubicBezTo>
                      <a:pt x="5729" y="1284"/>
                      <a:pt x="4445" y="1"/>
                      <a:pt x="28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2" name="Google Shape;1282;p19"/>
              <p:cNvSpPr/>
              <p:nvPr/>
            </p:nvSpPr>
            <p:spPr>
              <a:xfrm>
                <a:off x="456585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3" name="Google Shape;1283;p19"/>
              <p:cNvSpPr/>
              <p:nvPr/>
            </p:nvSpPr>
            <p:spPr>
              <a:xfrm>
                <a:off x="798525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7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7" y="5733"/>
                    </a:cubicBezTo>
                    <a:cubicBezTo>
                      <a:pt x="4450" y="5733"/>
                      <a:pt x="5730" y="4448"/>
                      <a:pt x="5730" y="2867"/>
                    </a:cubicBezTo>
                    <a:cubicBezTo>
                      <a:pt x="5730" y="1284"/>
                      <a:pt x="4450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4" name="Google Shape;1284;p19"/>
              <p:cNvSpPr/>
              <p:nvPr/>
            </p:nvSpPr>
            <p:spPr>
              <a:xfrm>
                <a:off x="1211850" y="4603500"/>
                <a:ext cx="14327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5733" extrusionOk="0">
                    <a:moveTo>
                      <a:pt x="2864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4" y="5733"/>
                    </a:cubicBezTo>
                    <a:cubicBezTo>
                      <a:pt x="4449" y="5733"/>
                      <a:pt x="5730" y="4448"/>
                      <a:pt x="5730" y="2867"/>
                    </a:cubicBezTo>
                    <a:cubicBezTo>
                      <a:pt x="5730" y="1284"/>
                      <a:pt x="4449" y="1"/>
                      <a:pt x="2864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5" name="Google Shape;1285;p19"/>
              <p:cNvSpPr/>
              <p:nvPr/>
            </p:nvSpPr>
            <p:spPr>
              <a:xfrm>
                <a:off x="1625100" y="4603500"/>
                <a:ext cx="1433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3" extrusionOk="0">
                    <a:moveTo>
                      <a:pt x="2867" y="1"/>
                    </a:moveTo>
                    <a:cubicBezTo>
                      <a:pt x="1285" y="1"/>
                      <a:pt x="1" y="1284"/>
                      <a:pt x="1" y="2867"/>
                    </a:cubicBezTo>
                    <a:cubicBezTo>
                      <a:pt x="1" y="4448"/>
                      <a:pt x="1285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6" name="Google Shape;1286;p19"/>
              <p:cNvSpPr/>
              <p:nvPr/>
            </p:nvSpPr>
            <p:spPr>
              <a:xfrm>
                <a:off x="203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7" name="Google Shape;1287;p19"/>
              <p:cNvSpPr/>
              <p:nvPr/>
            </p:nvSpPr>
            <p:spPr>
              <a:xfrm>
                <a:off x="2451775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8" name="Google Shape;1288;p19"/>
              <p:cNvSpPr/>
              <p:nvPr/>
            </p:nvSpPr>
            <p:spPr>
              <a:xfrm>
                <a:off x="286510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7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7" y="5733"/>
                    </a:cubicBezTo>
                    <a:cubicBezTo>
                      <a:pt x="4449" y="5733"/>
                      <a:pt x="5733" y="4448"/>
                      <a:pt x="5733" y="2867"/>
                    </a:cubicBezTo>
                    <a:cubicBezTo>
                      <a:pt x="5733" y="1284"/>
                      <a:pt x="4449" y="1"/>
                      <a:pt x="2867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89" name="Google Shape;1289;p19"/>
              <p:cNvSpPr/>
              <p:nvPr/>
            </p:nvSpPr>
            <p:spPr>
              <a:xfrm>
                <a:off x="3278450" y="4603500"/>
                <a:ext cx="143325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8" y="5733"/>
                      <a:pt x="5733" y="4448"/>
                      <a:pt x="5733" y="2867"/>
                    </a:cubicBezTo>
                    <a:cubicBezTo>
                      <a:pt x="5733" y="1284"/>
                      <a:pt x="4448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90" name="Google Shape;1290;p19"/>
              <p:cNvSpPr/>
              <p:nvPr/>
            </p:nvSpPr>
            <p:spPr>
              <a:xfrm>
                <a:off x="369177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4" y="1"/>
                      <a:pt x="0" y="1284"/>
                      <a:pt x="0" y="2867"/>
                    </a:cubicBezTo>
                    <a:cubicBezTo>
                      <a:pt x="0" y="4448"/>
                      <a:pt x="1284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91" name="Google Shape;1291;p19"/>
              <p:cNvSpPr/>
              <p:nvPr/>
            </p:nvSpPr>
            <p:spPr>
              <a:xfrm>
                <a:off x="4105100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6" y="1"/>
                    </a:moveTo>
                    <a:cubicBezTo>
                      <a:pt x="1281" y="1"/>
                      <a:pt x="0" y="1284"/>
                      <a:pt x="0" y="2867"/>
                    </a:cubicBezTo>
                    <a:cubicBezTo>
                      <a:pt x="0" y="4448"/>
                      <a:pt x="1281" y="5733"/>
                      <a:pt x="2866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6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1292" name="Google Shape;1292;p19"/>
              <p:cNvSpPr/>
              <p:nvPr/>
            </p:nvSpPr>
            <p:spPr>
              <a:xfrm>
                <a:off x="4518425" y="4603500"/>
                <a:ext cx="143250" cy="1433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733" extrusionOk="0">
                    <a:moveTo>
                      <a:pt x="2863" y="1"/>
                    </a:moveTo>
                    <a:cubicBezTo>
                      <a:pt x="1282" y="1"/>
                      <a:pt x="1" y="1284"/>
                      <a:pt x="1" y="2867"/>
                    </a:cubicBezTo>
                    <a:cubicBezTo>
                      <a:pt x="1" y="4448"/>
                      <a:pt x="1282" y="5733"/>
                      <a:pt x="2863" y="5733"/>
                    </a:cubicBezTo>
                    <a:cubicBezTo>
                      <a:pt x="4449" y="5733"/>
                      <a:pt x="5729" y="4448"/>
                      <a:pt x="5729" y="2867"/>
                    </a:cubicBezTo>
                    <a:cubicBezTo>
                      <a:pt x="5729" y="1284"/>
                      <a:pt x="4449" y="1"/>
                      <a:pt x="2863" y="1"/>
                    </a:cubicBezTo>
                    <a:close/>
                  </a:path>
                </a:pathLst>
              </a:custGeom>
              <a:solidFill>
                <a:schemeClr val="dk1">
                  <a:alpha val="897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  <p:sp>
          <p:nvSpPr>
            <p:cNvPr id="1293" name="Google Shape;1293;p19"/>
            <p:cNvSpPr/>
            <p:nvPr/>
          </p:nvSpPr>
          <p:spPr>
            <a:xfrm>
              <a:off x="244525" y="657100"/>
              <a:ext cx="74400" cy="7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8945063" y="2068475"/>
              <a:ext cx="74400" cy="744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8225725" y="4865400"/>
              <a:ext cx="74400" cy="7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296" name="Google Shape;1296;p19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7" name="Google Shape;1297;p19"/>
          <p:cNvSpPr txBox="1">
            <a:spLocks noGrp="1"/>
          </p:cNvSpPr>
          <p:nvPr>
            <p:ph type="subTitle" idx="1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8" name="Google Shape;1298;p19"/>
          <p:cNvSpPr txBox="1"/>
          <p:nvPr/>
        </p:nvSpPr>
        <p:spPr>
          <a:xfrm>
            <a:off x="720000" y="36827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60" r:id="rId6"/>
    <p:sldLayoutId id="2147483661" r:id="rId7"/>
    <p:sldLayoutId id="2147483662" r:id="rId8"/>
    <p:sldLayoutId id="2147483665" r:id="rId9"/>
    <p:sldLayoutId id="2147483666" r:id="rId1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39"/>
          <p:cNvSpPr txBox="1">
            <a:spLocks noGrp="1"/>
          </p:cNvSpPr>
          <p:nvPr>
            <p:ph type="ctrTitle" idx="2"/>
          </p:nvPr>
        </p:nvSpPr>
        <p:spPr>
          <a:xfrm>
            <a:off x="720000" y="3108136"/>
            <a:ext cx="22110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Pham Thanh Hung</a:t>
            </a:r>
            <a:endParaRPr dirty="0"/>
          </a:p>
        </p:txBody>
      </p:sp>
      <p:sp>
        <p:nvSpPr>
          <p:cNvPr id="1510" name="Google Shape;1510;p39"/>
          <p:cNvSpPr txBox="1">
            <a:spLocks noGrp="1"/>
          </p:cNvSpPr>
          <p:nvPr>
            <p:ph type="subTitle" idx="1"/>
          </p:nvPr>
        </p:nvSpPr>
        <p:spPr>
          <a:xfrm>
            <a:off x="719996" y="3621255"/>
            <a:ext cx="221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ID: 20194437</a:t>
            </a:r>
            <a:endParaRPr dirty="0"/>
          </a:p>
        </p:txBody>
      </p:sp>
      <p:sp>
        <p:nvSpPr>
          <p:cNvPr id="1511" name="Google Shape;1511;p39"/>
          <p:cNvSpPr txBox="1">
            <a:spLocks noGrp="1"/>
          </p:cNvSpPr>
          <p:nvPr>
            <p:ph type="ctrTitle" idx="3"/>
          </p:nvPr>
        </p:nvSpPr>
        <p:spPr>
          <a:xfrm>
            <a:off x="3466474" y="2966075"/>
            <a:ext cx="22110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Tran Quoc Lap</a:t>
            </a:r>
            <a:endParaRPr dirty="0"/>
          </a:p>
        </p:txBody>
      </p:sp>
      <p:sp>
        <p:nvSpPr>
          <p:cNvPr id="1512" name="Google Shape;1512;p39"/>
          <p:cNvSpPr txBox="1">
            <a:spLocks noGrp="1"/>
          </p:cNvSpPr>
          <p:nvPr>
            <p:ph type="subTitle" idx="4"/>
          </p:nvPr>
        </p:nvSpPr>
        <p:spPr>
          <a:xfrm>
            <a:off x="3466474" y="3621255"/>
            <a:ext cx="221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ID: 20194443</a:t>
            </a:r>
            <a:endParaRPr dirty="0"/>
          </a:p>
        </p:txBody>
      </p:sp>
      <p:sp>
        <p:nvSpPr>
          <p:cNvPr id="1513" name="Google Shape;1513;p39"/>
          <p:cNvSpPr txBox="1">
            <a:spLocks noGrp="1"/>
          </p:cNvSpPr>
          <p:nvPr>
            <p:ph type="ctrTitle" idx="5"/>
          </p:nvPr>
        </p:nvSpPr>
        <p:spPr>
          <a:xfrm>
            <a:off x="6212940" y="3097095"/>
            <a:ext cx="22110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Hoang Nguyen Minh Nhat</a:t>
            </a:r>
            <a:endParaRPr dirty="0"/>
          </a:p>
        </p:txBody>
      </p:sp>
      <p:sp>
        <p:nvSpPr>
          <p:cNvPr id="1514" name="Google Shape;1514;p39"/>
          <p:cNvSpPr txBox="1">
            <a:spLocks noGrp="1"/>
          </p:cNvSpPr>
          <p:nvPr>
            <p:ph type="subTitle" idx="6"/>
          </p:nvPr>
        </p:nvSpPr>
        <p:spPr>
          <a:xfrm>
            <a:off x="6212940" y="3621255"/>
            <a:ext cx="221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ID: 20194445</a:t>
            </a:r>
            <a:endParaRPr dirty="0"/>
          </a:p>
        </p:txBody>
      </p:sp>
      <p:sp>
        <p:nvSpPr>
          <p:cNvPr id="1515" name="Google Shape;1515;p39"/>
          <p:cNvSpPr/>
          <p:nvPr/>
        </p:nvSpPr>
        <p:spPr>
          <a:xfrm>
            <a:off x="1306869" y="1869528"/>
            <a:ext cx="1056896" cy="951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39"/>
          <p:cNvSpPr/>
          <p:nvPr/>
        </p:nvSpPr>
        <p:spPr>
          <a:xfrm>
            <a:off x="4096125" y="1869529"/>
            <a:ext cx="951750" cy="95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39"/>
          <p:cNvSpPr/>
          <p:nvPr/>
        </p:nvSpPr>
        <p:spPr>
          <a:xfrm>
            <a:off x="6837546" y="1846900"/>
            <a:ext cx="961788" cy="96178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375;p23">
            <a:extLst>
              <a:ext uri="{FF2B5EF4-FFF2-40B4-BE49-F238E27FC236}">
                <a16:creationId xmlns:a16="http://schemas.microsoft.com/office/drawing/2014/main" id="{B0C61833-1403-45CC-81BD-388DD868C26F}"/>
              </a:ext>
            </a:extLst>
          </p:cNvPr>
          <p:cNvSpPr txBox="1">
            <a:spLocks/>
          </p:cNvSpPr>
          <p:nvPr/>
        </p:nvSpPr>
        <p:spPr>
          <a:xfrm>
            <a:off x="2107260" y="-897200"/>
            <a:ext cx="4674300" cy="27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vi-VN" sz="4000" dirty="0"/>
              <a:t>NEWTON’s FORCE </a:t>
            </a:r>
            <a:r>
              <a:rPr lang="vi-VN" sz="6000" dirty="0"/>
              <a:t>SIMULATOR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046E0-7B5A-46FB-8DE5-2A4326BFF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48" y="1869528"/>
            <a:ext cx="1056896" cy="9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66F973-F57A-48C7-9BA4-7F6ADE9C1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8" b="18347"/>
          <a:stretch/>
        </p:blipFill>
        <p:spPr bwMode="auto">
          <a:xfrm>
            <a:off x="6763916" y="1652787"/>
            <a:ext cx="1109047" cy="11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4863B2-645C-474F-B8A1-AC3DA8FE3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099" y="1700610"/>
            <a:ext cx="997483" cy="122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82"/>
          <p:cNvSpPr txBox="1">
            <a:spLocks noGrp="1"/>
          </p:cNvSpPr>
          <p:nvPr>
            <p:ph type="ctrTitle"/>
          </p:nvPr>
        </p:nvSpPr>
        <p:spPr>
          <a:xfrm flipH="1">
            <a:off x="1392234" y="601679"/>
            <a:ext cx="6780016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vi-VN" dirty="0"/>
              <a:t> FOR LÍTENING</a:t>
            </a:r>
            <a:endParaRPr dirty="0"/>
          </a:p>
        </p:txBody>
      </p:sp>
      <p:sp>
        <p:nvSpPr>
          <p:cNvPr id="2142" name="Google Shape;2142;p82"/>
          <p:cNvSpPr txBox="1">
            <a:spLocks noGrp="1"/>
          </p:cNvSpPr>
          <p:nvPr>
            <p:ph type="subTitle" idx="1"/>
          </p:nvPr>
        </p:nvSpPr>
        <p:spPr>
          <a:xfrm flipH="1">
            <a:off x="4572000" y="2169314"/>
            <a:ext cx="3922859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Do you have any questions?</a:t>
            </a:r>
            <a:endParaRPr sz="3600" dirty="0"/>
          </a:p>
        </p:txBody>
      </p:sp>
      <p:sp>
        <p:nvSpPr>
          <p:cNvPr id="2155" name="Google Shape;2155;p82"/>
          <p:cNvSpPr/>
          <p:nvPr/>
        </p:nvSpPr>
        <p:spPr>
          <a:xfrm>
            <a:off x="7195625" y="3135014"/>
            <a:ext cx="634500" cy="8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82"/>
          <p:cNvSpPr/>
          <p:nvPr/>
        </p:nvSpPr>
        <p:spPr>
          <a:xfrm>
            <a:off x="7223200" y="1823039"/>
            <a:ext cx="634500" cy="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82"/>
          <p:cNvSpPr/>
          <p:nvPr/>
        </p:nvSpPr>
        <p:spPr>
          <a:xfrm>
            <a:off x="8172250" y="1363014"/>
            <a:ext cx="634500" cy="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D956543-7121-4791-9E93-62B0A5762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58" y="2423935"/>
            <a:ext cx="3554741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7" name="Google Shape;1387;p25"/>
          <p:cNvGrpSpPr/>
          <p:nvPr/>
        </p:nvGrpSpPr>
        <p:grpSpPr>
          <a:xfrm>
            <a:off x="2527838" y="0"/>
            <a:ext cx="2361275" cy="2478600"/>
            <a:chOff x="2976738" y="0"/>
            <a:chExt cx="2361275" cy="2478600"/>
          </a:xfrm>
        </p:grpSpPr>
        <p:sp>
          <p:nvSpPr>
            <p:cNvPr id="1388" name="Google Shape;1388;p25"/>
            <p:cNvSpPr/>
            <p:nvPr/>
          </p:nvSpPr>
          <p:spPr>
            <a:xfrm>
              <a:off x="3445175" y="0"/>
              <a:ext cx="1424400" cy="247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2976738" y="341550"/>
              <a:ext cx="887700" cy="9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4450313" y="1502850"/>
              <a:ext cx="887700" cy="9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25"/>
          <p:cNvSpPr txBox="1">
            <a:spLocks noGrp="1"/>
          </p:cNvSpPr>
          <p:nvPr>
            <p:ph type="title"/>
          </p:nvPr>
        </p:nvSpPr>
        <p:spPr>
          <a:xfrm>
            <a:off x="593263" y="390300"/>
            <a:ext cx="7704000" cy="7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392" name="Google Shape;1392;p25"/>
          <p:cNvSpPr txBox="1">
            <a:spLocks noGrp="1"/>
          </p:cNvSpPr>
          <p:nvPr>
            <p:ph type="body" idx="1"/>
          </p:nvPr>
        </p:nvSpPr>
        <p:spPr>
          <a:xfrm>
            <a:off x="1883866" y="1160267"/>
            <a:ext cx="4733100" cy="16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Didact Gothic" panose="020B0604020202020204" charset="0"/>
              </a:rPr>
              <a:t> An application which simulates some basic Newton forces’ behavior and allow users to adjust some attributes for better observation.</a:t>
            </a:r>
          </a:p>
        </p:txBody>
      </p:sp>
      <p:grpSp>
        <p:nvGrpSpPr>
          <p:cNvPr id="1393" name="Google Shape;1393;p25"/>
          <p:cNvGrpSpPr/>
          <p:nvPr/>
        </p:nvGrpSpPr>
        <p:grpSpPr>
          <a:xfrm>
            <a:off x="4640276" y="1123831"/>
            <a:ext cx="1787508" cy="72873"/>
            <a:chOff x="4955691" y="836371"/>
            <a:chExt cx="2945309" cy="120054"/>
          </a:xfrm>
        </p:grpSpPr>
        <p:sp>
          <p:nvSpPr>
            <p:cNvPr id="1394" name="Google Shape;1394;p25"/>
            <p:cNvSpPr/>
            <p:nvPr/>
          </p:nvSpPr>
          <p:spPr>
            <a:xfrm>
              <a:off x="5012300" y="868525"/>
              <a:ext cx="2664300" cy="8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7778900" y="868525"/>
              <a:ext cx="122100" cy="8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4955691" y="836371"/>
              <a:ext cx="2664300" cy="8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7722291" y="836371"/>
              <a:ext cx="122100" cy="8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4977000" y="852448"/>
              <a:ext cx="2664300" cy="87900"/>
            </a:xfrm>
            <a:prstGeom prst="rect">
              <a:avLst/>
            </a:prstGeom>
            <a:solidFill>
              <a:schemeClr val="dk1">
                <a:alpha val="897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7743600" y="852448"/>
              <a:ext cx="122100" cy="87900"/>
            </a:xfrm>
            <a:prstGeom prst="rect">
              <a:avLst/>
            </a:prstGeom>
            <a:solidFill>
              <a:schemeClr val="dk1">
                <a:alpha val="897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25"/>
          <p:cNvSpPr/>
          <p:nvPr/>
        </p:nvSpPr>
        <p:spPr>
          <a:xfrm>
            <a:off x="7389530" y="2361900"/>
            <a:ext cx="379200" cy="419700"/>
          </a:xfrm>
          <a:prstGeom prst="rect">
            <a:avLst/>
          </a:prstGeom>
          <a:solidFill>
            <a:schemeClr val="lt2">
              <a:alpha val="741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1" name="Google Shape;1401;p25"/>
          <p:cNvSpPr/>
          <p:nvPr/>
        </p:nvSpPr>
        <p:spPr>
          <a:xfrm>
            <a:off x="8764800" y="3975127"/>
            <a:ext cx="379200" cy="41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88D468-F8FA-49A7-94C5-744EC3F8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56" y="2223082"/>
            <a:ext cx="4565238" cy="25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1"/>
          <p:cNvSpPr/>
          <p:nvPr/>
        </p:nvSpPr>
        <p:spPr>
          <a:xfrm>
            <a:off x="907550" y="3171675"/>
            <a:ext cx="107400" cy="99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A6C67-A763-4336-8156-0539280BC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4749" y="310638"/>
            <a:ext cx="5974500" cy="447024"/>
          </a:xfrm>
        </p:spPr>
        <p:txBody>
          <a:bodyPr/>
          <a:lstStyle/>
          <a:p>
            <a:pPr algn="ctr"/>
            <a:r>
              <a:rPr lang="en-US" b="1" dirty="0">
                <a:latin typeface="Oswald" panose="020B0604020202020204" charset="0"/>
              </a:rPr>
              <a:t>USE-CASE DIAGRAM</a:t>
            </a:r>
            <a:endParaRPr lang="vi-VN" b="1" dirty="0">
              <a:latin typeface="Oswald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EFE4D5-9E95-4E1B-B8D6-2AA37B5A6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405" y="829339"/>
            <a:ext cx="5178942" cy="391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3"/>
          <p:cNvSpPr txBox="1">
            <a:spLocks noGrp="1"/>
          </p:cNvSpPr>
          <p:nvPr>
            <p:ph type="title" idx="2"/>
          </p:nvPr>
        </p:nvSpPr>
        <p:spPr>
          <a:xfrm>
            <a:off x="2398950" y="215388"/>
            <a:ext cx="4604362" cy="663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GENERAL CLASS DIAGRAM</a:t>
            </a:r>
            <a:endParaRPr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0D8E899-D43F-4D55-8AAE-A133F2CB7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63" y="1042987"/>
            <a:ext cx="6854456" cy="35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1"/>
          <p:cNvSpPr/>
          <p:nvPr/>
        </p:nvSpPr>
        <p:spPr>
          <a:xfrm>
            <a:off x="907550" y="3171675"/>
            <a:ext cx="107400" cy="99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A6C67-A763-4336-8156-0539280BC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3193" y="446109"/>
            <a:ext cx="5974500" cy="447024"/>
          </a:xfrm>
        </p:spPr>
        <p:txBody>
          <a:bodyPr/>
          <a:lstStyle/>
          <a:p>
            <a:pPr algn="ctr"/>
            <a:r>
              <a:rPr lang="en-US" b="1" dirty="0">
                <a:latin typeface="Oswald" panose="020B0604020202020204" charset="0"/>
              </a:rPr>
              <a:t>BASE PACKAGE CLASS DIAGRAM</a:t>
            </a:r>
            <a:endParaRPr lang="vi-VN" b="1" dirty="0">
              <a:latin typeface="Oswald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3DF96E-6586-45F1-A976-AE25ADFC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14" y="822251"/>
            <a:ext cx="7012172" cy="418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673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3"/>
          <p:cNvSpPr txBox="1">
            <a:spLocks noGrp="1"/>
          </p:cNvSpPr>
          <p:nvPr>
            <p:ph type="title" idx="2"/>
          </p:nvPr>
        </p:nvSpPr>
        <p:spPr>
          <a:xfrm>
            <a:off x="2398950" y="215388"/>
            <a:ext cx="4346100" cy="663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/>
              <a:t>CLASS </a:t>
            </a:r>
            <a:r>
              <a:rPr lang="en" sz="2400" dirty="0"/>
              <a:t>DIAGRAM</a:t>
            </a:r>
            <a:r>
              <a:rPr lang="vi-VN" sz="2400" dirty="0"/>
              <a:t> FOR PACKAGES</a:t>
            </a:r>
            <a:endParaRPr sz="2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A27C36E-8A21-495A-AC62-3AA06C5AB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116" y="878958"/>
            <a:ext cx="6853954" cy="41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473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36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TECHNIQUES</a:t>
            </a:r>
            <a:endParaRPr dirty="0"/>
          </a:p>
        </p:txBody>
      </p:sp>
      <p:sp>
        <p:nvSpPr>
          <p:cNvPr id="1480" name="Google Shape;1480;p36"/>
          <p:cNvSpPr/>
          <p:nvPr/>
        </p:nvSpPr>
        <p:spPr>
          <a:xfrm rot="-5400000">
            <a:off x="1206300" y="2878837"/>
            <a:ext cx="287400" cy="1779000"/>
          </a:xfrm>
          <a:prstGeom prst="rect">
            <a:avLst/>
          </a:prstGeom>
          <a:solidFill>
            <a:schemeClr val="lt2">
              <a:alpha val="83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36"/>
          <p:cNvSpPr/>
          <p:nvPr/>
        </p:nvSpPr>
        <p:spPr>
          <a:xfrm>
            <a:off x="460500" y="1786269"/>
            <a:ext cx="560226" cy="532755"/>
          </a:xfrm>
          <a:prstGeom prst="rect">
            <a:avLst/>
          </a:prstGeom>
          <a:solidFill>
            <a:schemeClr val="accent2">
              <a:alpha val="71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36"/>
          <p:cNvSpPr/>
          <p:nvPr/>
        </p:nvSpPr>
        <p:spPr>
          <a:xfrm>
            <a:off x="4834925" y="0"/>
            <a:ext cx="287400" cy="2319000"/>
          </a:xfrm>
          <a:prstGeom prst="rect">
            <a:avLst/>
          </a:prstGeom>
          <a:solidFill>
            <a:schemeClr val="dk2">
              <a:alpha val="7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36"/>
          <p:cNvSpPr/>
          <p:nvPr/>
        </p:nvSpPr>
        <p:spPr>
          <a:xfrm>
            <a:off x="5561500" y="3263425"/>
            <a:ext cx="5643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36"/>
          <p:cNvSpPr txBox="1">
            <a:spLocks noGrp="1"/>
          </p:cNvSpPr>
          <p:nvPr>
            <p:ph type="ctrTitle"/>
          </p:nvPr>
        </p:nvSpPr>
        <p:spPr>
          <a:xfrm>
            <a:off x="5196999" y="1345328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Abstraction</a:t>
            </a:r>
          </a:p>
        </p:txBody>
      </p:sp>
      <p:sp>
        <p:nvSpPr>
          <p:cNvPr id="1490" name="Google Shape;1490;p36"/>
          <p:cNvSpPr txBox="1">
            <a:spLocks noGrp="1"/>
          </p:cNvSpPr>
          <p:nvPr>
            <p:ph type="ctrTitle" idx="7"/>
          </p:nvPr>
        </p:nvSpPr>
        <p:spPr>
          <a:xfrm>
            <a:off x="720006" y="1697158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Inheritance</a:t>
            </a:r>
            <a:br>
              <a:rPr lang="en" dirty="0"/>
            </a:br>
            <a:endParaRPr dirty="0"/>
          </a:p>
        </p:txBody>
      </p:sp>
      <p:sp>
        <p:nvSpPr>
          <p:cNvPr id="1491" name="Google Shape;1491;p36"/>
          <p:cNvSpPr txBox="1">
            <a:spLocks noGrp="1"/>
          </p:cNvSpPr>
          <p:nvPr>
            <p:ph type="subTitle" idx="8"/>
          </p:nvPr>
        </p:nvSpPr>
        <p:spPr>
          <a:xfrm>
            <a:off x="676539" y="2310405"/>
            <a:ext cx="1995024" cy="1900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Example: Class Cube and class Cylinder inherit attributes and methods from class Object.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D8CA7-33A2-42CC-95C9-5E2D9E96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521" y="2115484"/>
            <a:ext cx="2372163" cy="1430541"/>
          </a:xfrm>
          <a:prstGeom prst="rect">
            <a:avLst/>
          </a:prstGeom>
        </p:spPr>
      </p:pic>
      <p:sp>
        <p:nvSpPr>
          <p:cNvPr id="15" name="Google Shape;1491;p36">
            <a:extLst>
              <a:ext uri="{FF2B5EF4-FFF2-40B4-BE49-F238E27FC236}">
                <a16:creationId xmlns:a16="http://schemas.microsoft.com/office/drawing/2014/main" id="{EE5B9570-FB64-4EAA-B2CF-227C89B87A16}"/>
              </a:ext>
            </a:extLst>
          </p:cNvPr>
          <p:cNvSpPr txBox="1">
            <a:spLocks/>
          </p:cNvSpPr>
          <p:nvPr/>
        </p:nvSpPr>
        <p:spPr>
          <a:xfrm>
            <a:off x="6164454" y="2065700"/>
            <a:ext cx="1995024" cy="19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  <a:defRPr sz="1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  <a:defRPr sz="1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  <a:defRPr sz="1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  <a:defRPr sz="1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  <a:defRPr sz="1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  <a:defRPr sz="1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  <a:defRPr sz="1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  <a:defRPr sz="1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Object class is abstract class – to prevent creating Object instance and optimize method structure of Cube and Cylinder.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36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TECHNIQUES</a:t>
            </a:r>
            <a:endParaRPr dirty="0"/>
          </a:p>
        </p:txBody>
      </p:sp>
      <p:sp>
        <p:nvSpPr>
          <p:cNvPr id="1480" name="Google Shape;1480;p36"/>
          <p:cNvSpPr/>
          <p:nvPr/>
        </p:nvSpPr>
        <p:spPr>
          <a:xfrm rot="-5400000">
            <a:off x="1206300" y="2878837"/>
            <a:ext cx="287400" cy="1779000"/>
          </a:xfrm>
          <a:prstGeom prst="rect">
            <a:avLst/>
          </a:prstGeom>
          <a:solidFill>
            <a:schemeClr val="lt2">
              <a:alpha val="83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36"/>
          <p:cNvSpPr/>
          <p:nvPr/>
        </p:nvSpPr>
        <p:spPr>
          <a:xfrm>
            <a:off x="460500" y="1786269"/>
            <a:ext cx="560226" cy="532755"/>
          </a:xfrm>
          <a:prstGeom prst="rect">
            <a:avLst/>
          </a:prstGeom>
          <a:solidFill>
            <a:schemeClr val="accent2">
              <a:alpha val="71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36"/>
          <p:cNvSpPr/>
          <p:nvPr/>
        </p:nvSpPr>
        <p:spPr>
          <a:xfrm>
            <a:off x="4834925" y="0"/>
            <a:ext cx="287400" cy="2319000"/>
          </a:xfrm>
          <a:prstGeom prst="rect">
            <a:avLst/>
          </a:prstGeom>
          <a:solidFill>
            <a:schemeClr val="dk2">
              <a:alpha val="7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36"/>
          <p:cNvSpPr/>
          <p:nvPr/>
        </p:nvSpPr>
        <p:spPr>
          <a:xfrm>
            <a:off x="5561500" y="3263425"/>
            <a:ext cx="564300" cy="28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36"/>
          <p:cNvSpPr txBox="1">
            <a:spLocks noGrp="1"/>
          </p:cNvSpPr>
          <p:nvPr>
            <p:ph type="ctrTitle"/>
          </p:nvPr>
        </p:nvSpPr>
        <p:spPr>
          <a:xfrm>
            <a:off x="5196999" y="1345328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Polymophism</a:t>
            </a:r>
          </a:p>
        </p:txBody>
      </p:sp>
      <p:sp>
        <p:nvSpPr>
          <p:cNvPr id="1485" name="Google Shape;1485;p36"/>
          <p:cNvSpPr txBox="1">
            <a:spLocks noGrp="1"/>
          </p:cNvSpPr>
          <p:nvPr>
            <p:ph type="subTitle" idx="1"/>
          </p:nvPr>
        </p:nvSpPr>
        <p:spPr>
          <a:xfrm>
            <a:off x="5072706" y="3912037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Apply upcasting and downcasting flexibly in various usage all over the appication</a:t>
            </a:r>
          </a:p>
        </p:txBody>
      </p:sp>
      <p:sp>
        <p:nvSpPr>
          <p:cNvPr id="1490" name="Google Shape;1490;p36"/>
          <p:cNvSpPr txBox="1">
            <a:spLocks noGrp="1"/>
          </p:cNvSpPr>
          <p:nvPr>
            <p:ph type="ctrTitle" idx="7"/>
          </p:nvPr>
        </p:nvSpPr>
        <p:spPr>
          <a:xfrm>
            <a:off x="740613" y="1392038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Encapsulation</a:t>
            </a:r>
            <a:endParaRPr dirty="0"/>
          </a:p>
        </p:txBody>
      </p:sp>
      <p:sp>
        <p:nvSpPr>
          <p:cNvPr id="1491" name="Google Shape;1491;p36"/>
          <p:cNvSpPr txBox="1">
            <a:spLocks noGrp="1"/>
          </p:cNvSpPr>
          <p:nvPr>
            <p:ph type="subTitle" idx="8"/>
          </p:nvPr>
        </p:nvSpPr>
        <p:spPr>
          <a:xfrm>
            <a:off x="868856" y="3816738"/>
            <a:ext cx="3468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Major attributes are set private for protecting information from out accessor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12819C-F1F1-49B8-AAB6-5AD4C8F61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1" y="2343217"/>
            <a:ext cx="4166759" cy="1185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417D0-C80E-47AF-B1C8-F5ACD37E1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65" y="2333665"/>
            <a:ext cx="4278520" cy="11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33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6" name="Google Shape;2096;p77"/>
          <p:cNvGrpSpPr/>
          <p:nvPr/>
        </p:nvGrpSpPr>
        <p:grpSpPr>
          <a:xfrm>
            <a:off x="1038850" y="-228600"/>
            <a:ext cx="6956900" cy="4374925"/>
            <a:chOff x="1038850" y="-228600"/>
            <a:chExt cx="6956900" cy="4374925"/>
          </a:xfrm>
        </p:grpSpPr>
        <p:sp>
          <p:nvSpPr>
            <p:cNvPr id="2097" name="Google Shape;2097;p77"/>
            <p:cNvSpPr/>
            <p:nvPr/>
          </p:nvSpPr>
          <p:spPr>
            <a:xfrm>
              <a:off x="1511100" y="1616425"/>
              <a:ext cx="6121800" cy="2529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7"/>
            <p:cNvSpPr/>
            <p:nvPr/>
          </p:nvSpPr>
          <p:spPr>
            <a:xfrm>
              <a:off x="5360700" y="-228600"/>
              <a:ext cx="932400" cy="2203800"/>
            </a:xfrm>
            <a:prstGeom prst="rect">
              <a:avLst/>
            </a:prstGeom>
            <a:solidFill>
              <a:schemeClr val="accent2">
                <a:alpha val="71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7"/>
            <p:cNvSpPr/>
            <p:nvPr/>
          </p:nvSpPr>
          <p:spPr>
            <a:xfrm>
              <a:off x="7063350" y="2833525"/>
              <a:ext cx="932400" cy="95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7"/>
            <p:cNvSpPr/>
            <p:nvPr/>
          </p:nvSpPr>
          <p:spPr>
            <a:xfrm>
              <a:off x="1038850" y="2012200"/>
              <a:ext cx="932400" cy="509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1" name="Google Shape;2101;p7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DEMO VIDEO</a:t>
            </a:r>
            <a:endParaRPr dirty="0"/>
          </a:p>
        </p:txBody>
      </p:sp>
      <p:pic>
        <p:nvPicPr>
          <p:cNvPr id="2" name="ForceSimulation">
            <a:hlinkClick r:id="" action="ppaction://media"/>
            <a:extLst>
              <a:ext uri="{FF2B5EF4-FFF2-40B4-BE49-F238E27FC236}">
                <a16:creationId xmlns:a16="http://schemas.microsoft.com/office/drawing/2014/main" id="{F4D54017-4BBF-460B-97DF-102FAD0F0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251" y="1104301"/>
            <a:ext cx="6484650" cy="3645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lecoms Thesis by Slidesgo">
  <a:themeElements>
    <a:clrScheme name="Simple Light">
      <a:dk1>
        <a:srgbClr val="383838"/>
      </a:dk1>
      <a:lt1>
        <a:srgbClr val="FAFAFA"/>
      </a:lt1>
      <a:dk2>
        <a:srgbClr val="EE7A7A"/>
      </a:dk2>
      <a:lt2>
        <a:srgbClr val="F34242"/>
      </a:lt2>
      <a:accent1>
        <a:srgbClr val="5CF1F1"/>
      </a:accent1>
      <a:accent2>
        <a:srgbClr val="A2F3F3"/>
      </a:accent2>
      <a:accent3>
        <a:srgbClr val="383838"/>
      </a:accent3>
      <a:accent4>
        <a:srgbClr val="FAFAFA"/>
      </a:accent4>
      <a:accent5>
        <a:srgbClr val="EE7A7A"/>
      </a:accent5>
      <a:accent6>
        <a:srgbClr val="A2F3F3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136</Words>
  <Application>Microsoft Office PowerPoint</Application>
  <PresentationFormat>On-screen Show (16:9)</PresentationFormat>
  <Paragraphs>26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Lora</vt:lpstr>
      <vt:lpstr>Roboto Condensed</vt:lpstr>
      <vt:lpstr>Oswald</vt:lpstr>
      <vt:lpstr>Didact Gothic</vt:lpstr>
      <vt:lpstr>Arial</vt:lpstr>
      <vt:lpstr>Telecoms Thesis by Slidesgo</vt:lpstr>
      <vt:lpstr>Pham Thanh Hung</vt:lpstr>
      <vt:lpstr>INTRODUCTION</vt:lpstr>
      <vt:lpstr>PowerPoint Presentation</vt:lpstr>
      <vt:lpstr>GENERAL CLASS DIAGRAM</vt:lpstr>
      <vt:lpstr>PowerPoint Presentation</vt:lpstr>
      <vt:lpstr>CLASS DIAGRAM FOR PACKAGES</vt:lpstr>
      <vt:lpstr>OOP TECHNIQUES</vt:lpstr>
      <vt:lpstr>OOP TECHNIQUES</vt:lpstr>
      <vt:lpstr>DEMO VIDEO</vt:lpstr>
      <vt:lpstr>THANKS FOR LÍTENING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TELECOMS THESIS</dc:title>
  <dc:creator>Minh Nhat Hoang Nguyen</dc:creator>
  <cp:lastModifiedBy>Minh Nhat Hoang Nguyen</cp:lastModifiedBy>
  <cp:revision>11</cp:revision>
  <dcterms:modified xsi:type="dcterms:W3CDTF">2021-05-30T17:24:53Z</dcterms:modified>
</cp:coreProperties>
</file>